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3"/>
    <p:restoredTop sz="94656"/>
  </p:normalViewPr>
  <p:slideViewPr>
    <p:cSldViewPr snapToGrid="0">
      <p:cViewPr varScale="1">
        <p:scale>
          <a:sx n="190" d="100"/>
          <a:sy n="190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931ED62-B0D4-F359-100B-65D6054CC5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57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35E859B-CFBF-1092-5F75-8476A01D6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4730" y="4708525"/>
            <a:ext cx="9285430" cy="615315"/>
          </a:xfrm>
        </p:spPr>
        <p:txBody>
          <a:bodyPr lIns="90000" anchor="t" anchorCtr="0"/>
          <a:lstStyle>
            <a:lvl1pPr algn="l">
              <a:defRPr sz="3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46F9657-FADE-E3C7-F96F-6738A2469C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54730" y="5475604"/>
            <a:ext cx="9285430" cy="915036"/>
          </a:xfrm>
        </p:spPr>
        <p:txBody>
          <a:bodyPr/>
          <a:lstStyle>
            <a:lvl1pPr marL="0" indent="0" algn="l"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58593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22125-08BD-377F-06AC-22DC263C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D3D74B-B56C-7946-3B32-0945F06E9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3A830-E713-1FC5-F43A-77A35E7F6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A36CA-BAA0-18E1-1B39-7239F72985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3C3873-52CB-B88F-56B8-C5D41824E2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775FDDA-B331-DE83-C02D-39845FFCA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1B7-473B-4D49-8AD8-721EDE0C5F21}" type="datetimeFigureOut">
              <a:rPr lang="en-SI" smtClean="0"/>
              <a:t>26. 6. 2026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E4C5C0-B4FC-D391-51E8-B516F9634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9ED605-610A-E8B7-A3F1-B1168F278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CDF-E4E9-CB46-A09F-75B7FBFE3B9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4889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F9D6B-1393-FAF5-741D-0E0B2AFCF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043405-2E29-46E8-14A1-86DCDC5E7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1B7-473B-4D49-8AD8-721EDE0C5F21}" type="datetimeFigureOut">
              <a:rPr lang="en-SI" smtClean="0"/>
              <a:t>26. 6. 2026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636D74-B220-C6C0-AD8B-E3D061003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473A0-E8A9-84F7-EE11-4ED7B9DC9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CDF-E4E9-CB46-A09F-75B7FBFE3B9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0679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9B0BF0-5ABD-7C47-CC16-CFA6952FF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1B7-473B-4D49-8AD8-721EDE0C5F21}" type="datetimeFigureOut">
              <a:rPr lang="en-SI" smtClean="0"/>
              <a:t>26. 6. 2026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EBFF12-AA9D-B298-C7BB-DFB485509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13E109-C611-4148-BCD8-770F12133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CDF-E4E9-CB46-A09F-75B7FBFE3B9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6475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47141-62A2-6141-7E74-4F4C8E94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29A03-CCA4-1873-EE03-5EF133D47C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2010A-9D7D-0D56-E64E-1ABCCBE014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9FA56-35F8-EFE9-E62F-6F4B0506D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1B7-473B-4D49-8AD8-721EDE0C5F21}" type="datetimeFigureOut">
              <a:rPr lang="en-SI" smtClean="0"/>
              <a:t>26. 6. 2026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346DDE-A889-2627-543C-964A39CEF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7F8819-BE2A-5E5B-78DF-773E02C76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CDF-E4E9-CB46-A09F-75B7FBFE3B9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23642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ACB1-45FF-2EF1-9D01-9052C0486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3D142D-46FC-E6A0-66C7-051078DCC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69E21-38C0-F5A0-A022-D3CBDD25F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39447-D74B-43E9-684C-BF5CE6FBE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1B7-473B-4D49-8AD8-721EDE0C5F21}" type="datetimeFigureOut">
              <a:rPr lang="en-SI" smtClean="0"/>
              <a:t>26. 6. 2026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F06F00-7823-46E6-2F33-FAF224120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D73151-5003-C849-B53F-3E004FF52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CDF-E4E9-CB46-A09F-75B7FBFE3B9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3662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56553C-5519-6D2F-9843-E2E9E532A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A1FD1-0D74-CC12-E058-235251BE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047303-CA1A-50D8-645A-1A3265C18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1B7-473B-4D49-8AD8-721EDE0C5F21}" type="datetimeFigureOut">
              <a:rPr lang="en-SI" smtClean="0"/>
              <a:t>26. 6. 2026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38FEF-8D72-1602-F988-0ABF38E98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06C54-B7E3-68AC-51BD-1C9FA57F0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CDF-E4E9-CB46-A09F-75B7FBFE3B9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2501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3F3A4-10FC-ABA3-81E3-64111DEED2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E14904-5C8D-DC26-05F8-0592AC2C5A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6ABA1-392A-AC82-204B-A7AA44807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1B7-473B-4D49-8AD8-721EDE0C5F21}" type="datetimeFigureOut">
              <a:rPr lang="en-SI" smtClean="0"/>
              <a:t>26. 6. 2026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77E82-9CC6-E53F-C815-890529630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E2851D-4649-C862-E330-BE15CB134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CDF-E4E9-CB46-A09F-75B7FBFE3B9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22083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788F28-06A7-4EE4-2C6D-652DA763D2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85"/>
            <a:ext cx="12192000" cy="68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18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B6381A-A908-F5BC-E436-476F133FA0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86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F3FA529-4980-5AB3-FAEC-15F11B3E3A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55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0B35B-ECBB-C68C-54DA-CBC861F4B4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0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9ECD3-AC16-401E-A9B3-BE071885D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0E4E91-EE42-0C78-D0BB-84C558139B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0A3BB-3BFB-E665-624E-DDBF65B19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1B7-473B-4D49-8AD8-721EDE0C5F21}" type="datetimeFigureOut">
              <a:rPr lang="en-SI" smtClean="0"/>
              <a:t>26. 6. 2026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7C3A6-2758-37D6-E49F-B2E0C46D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72C44E-AAE0-2479-7C6F-79D2237CC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CDF-E4E9-CB46-A09F-75B7FBFE3B9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69647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0ED87-961C-DBE5-7CF0-4B5C28F2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805C8-AD30-E223-736C-FBD4158C8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58FC7-891B-7D72-30C3-5C24B0599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1B7-473B-4D49-8AD8-721EDE0C5F21}" type="datetimeFigureOut">
              <a:rPr lang="en-SI" smtClean="0"/>
              <a:t>26. 6. 2026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DF5AA-052E-A622-36DB-29B9DF9C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234F8-F5E2-5495-C6BA-519F15DC5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CDF-E4E9-CB46-A09F-75B7FBFE3B9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27099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B145B-2F5D-2152-649E-C2E980B1B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181E8-48A8-5F14-DCEC-08A7DF7F17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45DBD-1EBF-1430-5E37-6F337FB0D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1B7-473B-4D49-8AD8-721EDE0C5F21}" type="datetimeFigureOut">
              <a:rPr lang="en-SI" smtClean="0"/>
              <a:t>26. 6. 2026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9D54B-3D41-B241-F47B-654365E7C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BF43C-46A5-268C-E0A2-3FBD101BE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CDF-E4E9-CB46-A09F-75B7FBFE3B9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029679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6AF9D-EBB2-DA6D-4B18-7C35132A1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0DDFCB-50DF-5796-FE1B-DEFF526F2C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8E961-6ED6-E260-804B-6E23AFB51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766D22-E611-80C9-B522-97BDB0B8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F81B7-473B-4D49-8AD8-721EDE0C5F21}" type="datetimeFigureOut">
              <a:rPr lang="en-SI" smtClean="0"/>
              <a:t>26. 6. 2026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E439D9-9E89-DABE-B48C-E030401C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49968-EF24-33D8-1DB4-3CD30CD77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2FCDF-E4E9-CB46-A09F-75B7FBFE3B9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02006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663AC5-F313-5DE8-0C6F-0926E8D3C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6D75DA-A52D-6F10-9896-4A35E741B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291593-BD35-E389-1CFC-23371BAB0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BF81B7-473B-4D49-8AD8-721EDE0C5F21}" type="datetimeFigureOut">
              <a:rPr lang="en-SI" smtClean="0"/>
              <a:t>26. 6. 2026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13B63-4E76-BB55-98AC-67C78E29C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7646E-BEAE-DA6A-4289-90DC5386BC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82FCDF-E4E9-CB46-A09F-75B7FBFE3B95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72149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0" r:id="rId2"/>
    <p:sldLayoutId id="2147483661" r:id="rId3"/>
    <p:sldLayoutId id="2147483663" r:id="rId4"/>
    <p:sldLayoutId id="2147483662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4AF48-9FB1-823B-53D0-BBBCF3E6E8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9CED-FD11-7B67-3D85-7871A6B51D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948881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4131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2825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86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6070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Lavrih, Klemen [C]</dc:creator>
  <cp:lastModifiedBy>Lavrih, Klemen [C]</cp:lastModifiedBy>
  <cp:revision>2</cp:revision>
  <dcterms:created xsi:type="dcterms:W3CDTF">2026-05-26T15:12:23Z</dcterms:created>
  <dcterms:modified xsi:type="dcterms:W3CDTF">2026-06-26T16:02:29Z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81acc0d-dcc4-4dc9-a2c5-be70b05a2fe6_Enabled">
    <vt:lpwstr>true</vt:lpwstr>
  </property>
  <property fmtid="{D5CDD505-2E9C-101B-9397-08002B2CF9AE}" pid="3" name="MSIP_Label_e81acc0d-dcc4-4dc9-a2c5-be70b05a2fe6_SetDate">
    <vt:lpwstr>2026-05-26T15:26:36Z</vt:lpwstr>
  </property>
  <property fmtid="{D5CDD505-2E9C-101B-9397-08002B2CF9AE}" pid="4" name="MSIP_Label_e81acc0d-dcc4-4dc9-a2c5-be70b05a2fe6_Method">
    <vt:lpwstr>Privileged</vt:lpwstr>
  </property>
  <property fmtid="{D5CDD505-2E9C-101B-9397-08002B2CF9AE}" pid="5" name="MSIP_Label_e81acc0d-dcc4-4dc9-a2c5-be70b05a2fe6_Name">
    <vt:lpwstr>e81acc0d-dcc4-4dc9-a2c5-be70b05a2fe6</vt:lpwstr>
  </property>
  <property fmtid="{D5CDD505-2E9C-101B-9397-08002B2CF9AE}" pid="6" name="MSIP_Label_e81acc0d-dcc4-4dc9-a2c5-be70b05a2fe6_SiteId">
    <vt:lpwstr>a00de4ec-48a8-43a6-be74-e31274e2060d</vt:lpwstr>
  </property>
  <property fmtid="{D5CDD505-2E9C-101B-9397-08002B2CF9AE}" pid="7" name="MSIP_Label_e81acc0d-dcc4-4dc9-a2c5-be70b05a2fe6_ActionId">
    <vt:lpwstr>b441c48b-7ddf-4526-bf28-3a565d57baa9</vt:lpwstr>
  </property>
  <property fmtid="{D5CDD505-2E9C-101B-9397-08002B2CF9AE}" pid="8" name="MSIP_Label_e81acc0d-dcc4-4dc9-a2c5-be70b05a2fe6_ContentBits">
    <vt:lpwstr>0</vt:lpwstr>
  </property>
  <property fmtid="{D5CDD505-2E9C-101B-9397-08002B2CF9AE}" pid="9" name="MSIP_Label_e81acc0d-dcc4-4dc9-a2c5-be70b05a2fe6_Tag">
    <vt:lpwstr>50, 0, 1, 1</vt:lpwstr>
  </property>
</Properties>
</file>